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C70905D0-70FF-411D-A769-8C991FDBEA9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rmytage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Introduction to English Literature (35576-04)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Spring 2020</a:t>
            </a:r>
          </a:p>
          <a:p>
            <a:r>
              <a:rPr lang="en-US" altLang="ko-KR" dirty="0" err="1"/>
              <a:t>Chankil</a:t>
            </a:r>
            <a:r>
              <a:rPr lang="en-US" altLang="ko-KR" dirty="0"/>
              <a:t> Park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18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Phone number and Email address should be submitted.</a:t>
            </a:r>
          </a:p>
          <a:p>
            <a:r>
              <a:rPr lang="en-US" altLang="ko-KR" sz="2800" dirty="0" smtClean="0"/>
              <a:t>Lecture Slides, hopefully with my own voice, will be provided in the first two weeks.</a:t>
            </a:r>
          </a:p>
          <a:p>
            <a:r>
              <a:rPr lang="en-US" altLang="ko-KR" sz="2800" dirty="0" smtClean="0"/>
              <a:t>Introduction Video will be uploaded to the cyber campus on March 10.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0415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This is It for Today!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3200" dirty="0" err="1" smtClean="0"/>
              <a:t>ThankS</a:t>
            </a:r>
            <a:r>
              <a:rPr lang="en-US" altLang="ko-KR" sz="3200" dirty="0"/>
              <a:t>!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612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Course Description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/>
              <a:t>This is an introduction to British and American Literature.  Students will read a selection of literary works in English to learn basic skills of literary studies. </a:t>
            </a:r>
            <a:endParaRPr lang="en-US" altLang="ko-KR" sz="2200" dirty="0" smtClean="0"/>
          </a:p>
          <a:p>
            <a:r>
              <a:rPr lang="en-US" altLang="ko-KR" sz="2200" dirty="0" smtClean="0"/>
              <a:t>Students </a:t>
            </a:r>
            <a:r>
              <a:rPr lang="en-US" altLang="ko-KR" sz="2200" dirty="0"/>
              <a:t>are required to read the designated texts beforehand for each class. </a:t>
            </a:r>
            <a:endParaRPr lang="en-US" altLang="ko-KR" sz="2200" dirty="0" smtClean="0"/>
          </a:p>
          <a:p>
            <a:r>
              <a:rPr lang="en-US" altLang="ko-KR" sz="2200" dirty="0" smtClean="0"/>
              <a:t> </a:t>
            </a:r>
            <a:r>
              <a:rPr lang="en-US" altLang="ko-KR" sz="2200" dirty="0"/>
              <a:t>This section is open for everyone except the freshmen in the Division of English Language and Literature. </a:t>
            </a:r>
            <a:endParaRPr lang="en-US" altLang="ko-KR" sz="2200" dirty="0" smtClean="0"/>
          </a:p>
          <a:p>
            <a:r>
              <a:rPr lang="en-US" altLang="ko-KR" sz="2200" dirty="0" smtClean="0"/>
              <a:t>This </a:t>
            </a:r>
            <a:r>
              <a:rPr lang="en-US" altLang="ko-KR" sz="2200" dirty="0"/>
              <a:t>class will be conducted in Korean.</a:t>
            </a:r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3938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Text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i="1" dirty="0"/>
              <a:t>The Norton Introduction to Literature</a:t>
            </a:r>
            <a:r>
              <a:rPr lang="en-US" altLang="ko-KR" sz="2400" dirty="0"/>
              <a:t>(Portable 13th Edition, 2020) by Kelly J. Mays. </a:t>
            </a:r>
            <a:endParaRPr lang="en-US" altLang="ko-KR" sz="2400" dirty="0" smtClean="0"/>
          </a:p>
          <a:p>
            <a:r>
              <a:rPr lang="en-US" altLang="ko-KR" sz="2400" dirty="0" smtClean="0"/>
              <a:t>Other </a:t>
            </a:r>
            <a:r>
              <a:rPr lang="en-US" altLang="ko-KR" sz="2400" dirty="0"/>
              <a:t>secondary materials will be provided at the </a:t>
            </a:r>
            <a:r>
              <a:rPr lang="en-US" altLang="ko-KR" sz="2400" dirty="0" err="1"/>
              <a:t>Ewha</a:t>
            </a:r>
            <a:r>
              <a:rPr lang="en-US" altLang="ko-KR" sz="2400" dirty="0"/>
              <a:t> Cyber Campus and the Website </a:t>
            </a:r>
            <a:r>
              <a:rPr lang="en-US" altLang="ko-KR" sz="2400" dirty="0">
                <a:hlinkClick r:id="rId2"/>
              </a:rPr>
              <a:t>http://</a:t>
            </a:r>
            <a:r>
              <a:rPr lang="en-US" altLang="ko-KR" sz="2400" dirty="0" smtClean="0">
                <a:hlinkClick r:id="rId2"/>
              </a:rPr>
              <a:t>armytage.net</a:t>
            </a:r>
            <a:endParaRPr lang="en-US" altLang="ko-KR" sz="2400" dirty="0" smtClean="0"/>
          </a:p>
          <a:p>
            <a:r>
              <a:rPr lang="en-US" altLang="ko-KR" sz="2400" dirty="0" smtClean="0"/>
              <a:t>Armytage.net is my own website for the class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973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Midterm exam </a:t>
            </a:r>
            <a:r>
              <a:rPr lang="en-US" altLang="ko-KR" sz="2400" dirty="0" smtClean="0"/>
              <a:t>35%</a:t>
            </a:r>
          </a:p>
          <a:p>
            <a:r>
              <a:rPr lang="en-US" altLang="ko-KR" sz="2400" dirty="0" smtClean="0"/>
              <a:t>Final </a:t>
            </a:r>
            <a:r>
              <a:rPr lang="en-US" altLang="ko-KR" sz="2400" dirty="0"/>
              <a:t>exam </a:t>
            </a:r>
            <a:r>
              <a:rPr lang="en-US" altLang="ko-KR" sz="2400" dirty="0" smtClean="0"/>
              <a:t>35%</a:t>
            </a:r>
          </a:p>
          <a:p>
            <a:r>
              <a:rPr lang="en-US" altLang="ko-KR" sz="2400" dirty="0" smtClean="0"/>
              <a:t>Two </a:t>
            </a:r>
            <a:r>
              <a:rPr lang="en-US" altLang="ko-KR" sz="2400" dirty="0"/>
              <a:t>Quizzes </a:t>
            </a:r>
            <a:r>
              <a:rPr lang="en-US" altLang="ko-KR" sz="2400" dirty="0" smtClean="0"/>
              <a:t>10%</a:t>
            </a:r>
          </a:p>
          <a:p>
            <a:r>
              <a:rPr lang="en-US" altLang="ko-KR" sz="2400" dirty="0" smtClean="0"/>
              <a:t>Two </a:t>
            </a:r>
            <a:r>
              <a:rPr lang="en-US" altLang="ko-KR" sz="2400" dirty="0"/>
              <a:t>Short Papers </a:t>
            </a:r>
            <a:r>
              <a:rPr lang="en-US" altLang="ko-KR" sz="2400" dirty="0" smtClean="0"/>
              <a:t>10%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/>
              <a:t>participation and Attendance 10</a:t>
            </a:r>
            <a:r>
              <a:rPr lang="en-US" altLang="ko-KR" sz="2400" dirty="0" smtClean="0"/>
              <a:t>%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5693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Attendance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If you fail to attend 10 classes or more, you will automatically get F.  Being late for class two times will count one absence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/>
              <a:t>If you think you are ill with infection of Corona 19 virus, please stay home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/>
              <a:t>You can be excused up to three weeks with a document issued by the hospital where you were diagnosed or treated.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4874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Special Notice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Due to the recent Corona 19 virus problem, the lectures on March 17, 20, 24, 27, 27-1, and 31 will be conducted online through </a:t>
            </a:r>
            <a:r>
              <a:rPr lang="en-US" altLang="ko-KR" sz="2800" dirty="0" err="1"/>
              <a:t>Cybercampus</a:t>
            </a:r>
            <a:r>
              <a:rPr lang="en-US" altLang="ko-KR" sz="2800" dirty="0"/>
              <a:t> and Armytage.net</a:t>
            </a:r>
            <a:r>
              <a:rPr lang="en-US" altLang="ko-KR" sz="2800" dirty="0" smtClean="0"/>
              <a:t>.</a:t>
            </a:r>
          </a:p>
          <a:p>
            <a:r>
              <a:rPr lang="en-US" altLang="ko-KR" sz="2800" dirty="0"/>
              <a:t>More details will be made available through the introduction video which will be uploaded to the </a:t>
            </a:r>
            <a:r>
              <a:rPr lang="en-US" altLang="ko-KR" sz="2800" dirty="0" err="1"/>
              <a:t>cybercampus</a:t>
            </a:r>
            <a:r>
              <a:rPr lang="en-US" altLang="ko-KR" sz="2800" dirty="0"/>
              <a:t> on March 10.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561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Three Sections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Fiction</a:t>
            </a:r>
          </a:p>
          <a:p>
            <a:r>
              <a:rPr lang="en-US" altLang="ko-KR" sz="4000" dirty="0" smtClean="0"/>
              <a:t>Poetry</a:t>
            </a:r>
          </a:p>
          <a:p>
            <a:r>
              <a:rPr lang="en-US" altLang="ko-KR" sz="4000" dirty="0" smtClean="0"/>
              <a:t>Drama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9784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 exams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Midterm Exam: May 1</a:t>
            </a:r>
          </a:p>
          <a:p>
            <a:r>
              <a:rPr lang="en-US" altLang="ko-KR" sz="4000" dirty="0" smtClean="0"/>
              <a:t>Final Exam: June 26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053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 One Page Papers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Due on Exam Days</a:t>
            </a:r>
          </a:p>
          <a:p>
            <a:r>
              <a:rPr lang="en-US" altLang="ko-KR" sz="2800" dirty="0" smtClean="0"/>
              <a:t>One Page means One Page</a:t>
            </a:r>
          </a:p>
          <a:p>
            <a:r>
              <a:rPr lang="en-US" altLang="ko-KR" sz="2800" dirty="0" smtClean="0"/>
              <a:t>Please refer to the essay writing guideline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090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갤러리</Template>
  <TotalTime>44</TotalTime>
  <Words>357</Words>
  <Application>Microsoft Office PowerPoint</Application>
  <PresentationFormat>와이드스크린</PresentationFormat>
  <Paragraphs>42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맑은 고딕</vt:lpstr>
      <vt:lpstr>Arial</vt:lpstr>
      <vt:lpstr>Gill Sans MT</vt:lpstr>
      <vt:lpstr>Gallery</vt:lpstr>
      <vt:lpstr>Introduction to English Literature (35576-04)</vt:lpstr>
      <vt:lpstr>Course Description</vt:lpstr>
      <vt:lpstr>Text</vt:lpstr>
      <vt:lpstr>Evaluation</vt:lpstr>
      <vt:lpstr>Attendance</vt:lpstr>
      <vt:lpstr>Special Notice</vt:lpstr>
      <vt:lpstr>Three Sections</vt:lpstr>
      <vt:lpstr>Two exams</vt:lpstr>
      <vt:lpstr>Two One Page Papers</vt:lpstr>
      <vt:lpstr>Communication</vt:lpstr>
      <vt:lpstr>This is It for Today!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English Literature (35576-04)</dc:title>
  <dc:creator>u</dc:creator>
  <cp:lastModifiedBy>u</cp:lastModifiedBy>
  <cp:revision>5</cp:revision>
  <dcterms:created xsi:type="dcterms:W3CDTF">2020-03-06T11:25:50Z</dcterms:created>
  <dcterms:modified xsi:type="dcterms:W3CDTF">2020-03-06T12:10:26Z</dcterms:modified>
</cp:coreProperties>
</file>